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914400"/>
          </a:xfrm>
        </p:spPr>
        <p:txBody>
          <a:bodyPr/>
          <a:lstStyle/>
          <a:p>
            <a:r>
              <a:rPr lang="en-US" dirty="0" smtClean="0"/>
              <a:t>Zoom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066800"/>
            <a:ext cx="8686800" cy="5791200"/>
          </a:xfrm>
        </p:spPr>
        <p:txBody>
          <a:bodyPr>
            <a:noAutofit/>
          </a:bodyPr>
          <a:lstStyle/>
          <a:p>
            <a:pPr algn="l"/>
            <a:r>
              <a:rPr lang="en-US" sz="2000" b="1" dirty="0" smtClean="0">
                <a:solidFill>
                  <a:schemeClr val="tx1"/>
                </a:solidFill>
              </a:rPr>
              <a:t>All:-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This is used to present the full drawing in the present </a:t>
            </a:r>
            <a:r>
              <a:rPr lang="en-US" sz="2000" dirty="0" smtClean="0">
                <a:solidFill>
                  <a:schemeClr val="tx1"/>
                </a:solidFill>
              </a:rPr>
              <a:t>viewport.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l"/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000" b="1" dirty="0" smtClean="0">
                <a:solidFill>
                  <a:schemeClr val="tx1"/>
                </a:solidFill>
              </a:rPr>
              <a:t>Center</a:t>
            </a:r>
            <a:r>
              <a:rPr lang="en-US" sz="2000" b="1" dirty="0" smtClean="0">
                <a:solidFill>
                  <a:schemeClr val="tx1"/>
                </a:solidFill>
              </a:rPr>
              <a:t>:-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This </a:t>
            </a:r>
            <a:r>
              <a:rPr lang="en-US" sz="2000" dirty="0" smtClean="0">
                <a:solidFill>
                  <a:schemeClr val="tx1"/>
                </a:solidFill>
              </a:rPr>
              <a:t>is used to show a window defined by a center point and a magnification value </a:t>
            </a:r>
            <a:r>
              <a:rPr lang="en-US" sz="2000" dirty="0" smtClean="0">
                <a:solidFill>
                  <a:schemeClr val="tx1"/>
                </a:solidFill>
              </a:rPr>
              <a:t>or height</a:t>
            </a:r>
            <a:r>
              <a:rPr lang="en-US" sz="2000" dirty="0" smtClean="0">
                <a:solidFill>
                  <a:schemeClr val="tx1"/>
                </a:solidFill>
              </a:rPr>
              <a:t>. A lesser value for the height enlarges the magnification. A bigger value </a:t>
            </a:r>
            <a:r>
              <a:rPr lang="en-US" sz="2000" dirty="0" smtClean="0">
                <a:solidFill>
                  <a:schemeClr val="tx1"/>
                </a:solidFill>
              </a:rPr>
              <a:t>reduces </a:t>
            </a:r>
            <a:r>
              <a:rPr lang="en-US" sz="2000" dirty="0" smtClean="0">
                <a:solidFill>
                  <a:schemeClr val="tx1"/>
                </a:solidFill>
              </a:rPr>
              <a:t>the magnification.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</a:t>
            </a:r>
            <a:r>
              <a:rPr lang="en-US" sz="2000" b="1" dirty="0" smtClean="0">
                <a:solidFill>
                  <a:schemeClr val="tx1"/>
                </a:solidFill>
              </a:rPr>
              <a:t>Dynamic</a:t>
            </a:r>
            <a:r>
              <a:rPr lang="en-US" sz="2000" b="1" dirty="0" smtClean="0">
                <a:solidFill>
                  <a:schemeClr val="tx1"/>
                </a:solidFill>
              </a:rPr>
              <a:t>:- 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It </a:t>
            </a:r>
            <a:r>
              <a:rPr lang="en-US" sz="2000" dirty="0" smtClean="0">
                <a:solidFill>
                  <a:schemeClr val="tx1"/>
                </a:solidFill>
              </a:rPr>
              <a:t>is used to show the generated portion of the drawing with a view box. The </a:t>
            </a:r>
            <a:r>
              <a:rPr lang="en-US" sz="2000" dirty="0" smtClean="0">
                <a:solidFill>
                  <a:schemeClr val="tx1"/>
                </a:solidFill>
              </a:rPr>
              <a:t>view box </a:t>
            </a:r>
            <a:r>
              <a:rPr lang="en-US" sz="2000" dirty="0" smtClean="0">
                <a:solidFill>
                  <a:schemeClr val="tx1"/>
                </a:solidFill>
              </a:rPr>
              <a:t>represents our viewport, which we can reduce in size or enlarge and move </a:t>
            </a:r>
            <a:r>
              <a:rPr lang="en-US" sz="2000" dirty="0" smtClean="0">
                <a:solidFill>
                  <a:schemeClr val="tx1"/>
                </a:solidFill>
              </a:rPr>
              <a:t>around the </a:t>
            </a:r>
            <a:r>
              <a:rPr lang="en-US" sz="2000" dirty="0" smtClean="0">
                <a:solidFill>
                  <a:schemeClr val="tx1"/>
                </a:solidFill>
              </a:rPr>
              <a:t>drawing. Positioning and sizing the view box pans or zooms to fill the </a:t>
            </a:r>
            <a:r>
              <a:rPr lang="en-US" sz="2000" dirty="0" smtClean="0">
                <a:solidFill>
                  <a:schemeClr val="tx1"/>
                </a:solidFill>
              </a:rPr>
              <a:t>viewport with </a:t>
            </a:r>
            <a:r>
              <a:rPr lang="en-US" sz="2000" dirty="0" smtClean="0">
                <a:solidFill>
                  <a:schemeClr val="tx1"/>
                </a:solidFill>
              </a:rPr>
              <a:t>the image inside the view box.  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</a:t>
            </a:r>
            <a:r>
              <a:rPr lang="en-US" sz="2000" b="1" dirty="0" smtClean="0">
                <a:solidFill>
                  <a:schemeClr val="tx1"/>
                </a:solidFill>
              </a:rPr>
              <a:t>Extents</a:t>
            </a:r>
            <a:r>
              <a:rPr lang="en-US" sz="2000" b="1" dirty="0" smtClean="0">
                <a:solidFill>
                  <a:schemeClr val="tx1"/>
                </a:solidFill>
              </a:rPr>
              <a:t>:-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It </a:t>
            </a:r>
            <a:r>
              <a:rPr lang="en-US" sz="2000" dirty="0" smtClean="0">
                <a:solidFill>
                  <a:schemeClr val="tx1"/>
                </a:solidFill>
              </a:rPr>
              <a:t>is used to show the drawing extents and results in the largest possible display of </a:t>
            </a:r>
            <a:r>
              <a:rPr lang="en-US" sz="2000" dirty="0" smtClean="0">
                <a:solidFill>
                  <a:schemeClr val="tx1"/>
                </a:solidFill>
              </a:rPr>
              <a:t>all the </a:t>
            </a:r>
            <a:r>
              <a:rPr lang="en-US" sz="2000" dirty="0" smtClean="0">
                <a:solidFill>
                  <a:schemeClr val="tx1"/>
                </a:solidFill>
              </a:rPr>
              <a:t>objects. 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96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/>
              <a:t>Previous:-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Zooms to display the previous view. You can restore up to </a:t>
            </a:r>
            <a:r>
              <a:rPr lang="en-US" sz="2400" dirty="0" smtClean="0"/>
              <a:t>10 previous </a:t>
            </a:r>
            <a:r>
              <a:rPr lang="en-US" sz="2400" dirty="0" smtClean="0"/>
              <a:t>views.  </a:t>
            </a:r>
          </a:p>
          <a:p>
            <a:pPr>
              <a:buNone/>
            </a:pPr>
            <a:r>
              <a:rPr lang="en-US" sz="2400" dirty="0" smtClean="0"/>
              <a:t> </a:t>
            </a:r>
          </a:p>
          <a:p>
            <a:pPr>
              <a:buNone/>
            </a:pPr>
            <a:r>
              <a:rPr lang="en-US" sz="2400" dirty="0" smtClean="0"/>
              <a:t>	</a:t>
            </a:r>
            <a:r>
              <a:rPr lang="en-US" sz="2400" b="1" dirty="0" smtClean="0"/>
              <a:t>Window:-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Zooms to display an area specified by two opposite corners of </a:t>
            </a:r>
            <a:r>
              <a:rPr lang="en-US" sz="2400" dirty="0" smtClean="0"/>
              <a:t>a rectangular </a:t>
            </a:r>
            <a:r>
              <a:rPr lang="en-US" sz="2400" dirty="0" smtClean="0"/>
              <a:t>window.  </a:t>
            </a:r>
          </a:p>
          <a:p>
            <a:pPr>
              <a:buNone/>
            </a:pPr>
            <a:r>
              <a:rPr lang="en-US" sz="2400" dirty="0" smtClean="0"/>
              <a:t> </a:t>
            </a:r>
          </a:p>
          <a:p>
            <a:pPr>
              <a:buNone/>
            </a:pPr>
            <a:r>
              <a:rPr lang="en-US" sz="2400" dirty="0" smtClean="0"/>
              <a:t>	</a:t>
            </a:r>
            <a:r>
              <a:rPr lang="en-US" sz="2400" b="1" dirty="0" smtClean="0"/>
              <a:t>Real Time:-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Using the pointing device, zooms interactively to a </a:t>
            </a:r>
            <a:r>
              <a:rPr lang="en-US" sz="2400" dirty="0" smtClean="0"/>
              <a:t>logical extent</a:t>
            </a:r>
            <a:r>
              <a:rPr lang="en-US" sz="2400" dirty="0" smtClean="0"/>
              <a:t>. The cursor </a:t>
            </a:r>
            <a:r>
              <a:rPr lang="en-US" sz="2400" dirty="0" smtClean="0"/>
              <a:t>changes to </a:t>
            </a:r>
            <a:r>
              <a:rPr lang="en-US" sz="2400" dirty="0" smtClean="0"/>
              <a:t>a magnifying glass with plus (+) and minus (–) signs. Hold your mouse left button </a:t>
            </a:r>
            <a:r>
              <a:rPr lang="en-US" sz="2400" dirty="0" smtClean="0"/>
              <a:t>and </a:t>
            </a:r>
            <a:r>
              <a:rPr lang="en-US" sz="2400" dirty="0" smtClean="0"/>
              <a:t>move vertically to zoom in and move downward to zoom out.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b="1" dirty="0" smtClean="0"/>
              <a:t>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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Zooms the display at a specified scale factor. Enter a value followed by x to specify </a:t>
            </a:r>
            <a:r>
              <a:rPr lang="en-US" sz="2000" dirty="0" smtClean="0"/>
              <a:t> the </a:t>
            </a:r>
            <a:r>
              <a:rPr lang="en-US" sz="2000" dirty="0" smtClean="0"/>
              <a:t>scale relative to the current view. For example, entering .5x causes each object to </a:t>
            </a:r>
            <a:r>
              <a:rPr lang="en-US" sz="2000" dirty="0" smtClean="0"/>
              <a:t>be </a:t>
            </a:r>
            <a:r>
              <a:rPr lang="en-US" sz="2000" dirty="0" smtClean="0"/>
              <a:t>displayed at half its current size on the screen. Enter a value followed by </a:t>
            </a:r>
            <a:r>
              <a:rPr lang="en-US" sz="2000" dirty="0" err="1" smtClean="0"/>
              <a:t>xp</a:t>
            </a:r>
            <a:r>
              <a:rPr lang="en-US" sz="2000" dirty="0" smtClean="0"/>
              <a:t> </a:t>
            </a:r>
            <a:r>
              <a:rPr lang="en-US" sz="2000" dirty="0" smtClean="0"/>
              <a:t>to specify </a:t>
            </a:r>
            <a:r>
              <a:rPr lang="en-US" sz="2000" dirty="0" smtClean="0"/>
              <a:t>the scale relative to paper space units. For example, entering .5xp displays </a:t>
            </a:r>
            <a:r>
              <a:rPr lang="en-US" sz="2000" dirty="0" smtClean="0"/>
              <a:t>model </a:t>
            </a:r>
            <a:r>
              <a:rPr lang="en-US" sz="2000" dirty="0" smtClean="0"/>
              <a:t>space at half the scale of paper space units. You can create a layout with </a:t>
            </a:r>
            <a:r>
              <a:rPr lang="en-US" sz="2000" dirty="0" smtClean="0"/>
              <a:t>each viewport </a:t>
            </a:r>
            <a:r>
              <a:rPr lang="en-US" sz="2000" dirty="0" smtClean="0"/>
              <a:t>displaying objects at a different scale. Enter a value to specify the </a:t>
            </a:r>
            <a:r>
              <a:rPr lang="en-US" sz="2000" dirty="0" smtClean="0"/>
              <a:t>scale relative </a:t>
            </a:r>
            <a:r>
              <a:rPr lang="en-US" sz="2000" dirty="0" smtClean="0"/>
              <a:t>to the limits of the drawing. (This option is rarely used.) For </a:t>
            </a:r>
            <a:r>
              <a:rPr lang="en-US" sz="2000" dirty="0" smtClean="0"/>
              <a:t>example, entering </a:t>
            </a:r>
            <a:r>
              <a:rPr lang="en-US" sz="2000" dirty="0" smtClean="0"/>
              <a:t>2 displays objects at twice the size they would appear if you were zoomed to </a:t>
            </a:r>
            <a:r>
              <a:rPr lang="en-US" sz="2000" dirty="0" smtClean="0"/>
              <a:t>the </a:t>
            </a:r>
            <a:r>
              <a:rPr lang="en-US" sz="2000" dirty="0" smtClean="0"/>
              <a:t>limits of the drawing.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</a:t>
            </a:r>
            <a:r>
              <a:rPr lang="en-US" dirty="0" err="1" smtClean="0"/>
              <a:t>reg</a:t>
            </a:r>
            <a:r>
              <a:rPr lang="en-US" dirty="0" smtClean="0"/>
              <a:t>↵ for region. This is used to change lines (closed lines) into a </a:t>
            </a:r>
            <a:r>
              <a:rPr lang="en-US" dirty="0" smtClean="0"/>
              <a:t>single </a:t>
            </a:r>
            <a:r>
              <a:rPr lang="en-US" dirty="0" err="1" smtClean="0"/>
              <a:t>Polyline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Construction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dirty="0" smtClean="0"/>
              <a:t>This is used for multiple purposes like:- </a:t>
            </a:r>
          </a:p>
          <a:p>
            <a:pPr>
              <a:buNone/>
            </a:pPr>
            <a:r>
              <a:rPr lang="en-US" sz="2200" dirty="0" smtClean="0"/>
              <a:t>·	To draw horizontal, vertical or angular line. </a:t>
            </a:r>
          </a:p>
          <a:p>
            <a:pPr>
              <a:buNone/>
            </a:pPr>
            <a:r>
              <a:rPr lang="en-US" sz="2200" dirty="0" smtClean="0"/>
              <a:t>·	To draw offset (off set is used to draw the walls etc) and projections etc. </a:t>
            </a:r>
          </a:p>
          <a:p>
            <a:pPr>
              <a:buNone/>
            </a:pPr>
            <a:r>
              <a:rPr lang="en-US" sz="2200" dirty="0" smtClean="0"/>
              <a:t>·	To bisect an angle. </a:t>
            </a:r>
          </a:p>
          <a:p>
            <a:pPr>
              <a:buNone/>
            </a:pPr>
            <a:r>
              <a:rPr lang="en-US" sz="2200" dirty="0" smtClean="0"/>
              <a:t>·	To check a certain line for horizontal or vertical etc. </a:t>
            </a:r>
          </a:p>
          <a:p>
            <a:pPr>
              <a:buNone/>
            </a:pPr>
            <a:r>
              <a:rPr lang="en-US" sz="2200" dirty="0" smtClean="0"/>
              <a:t>o	Type XL</a:t>
            </a:r>
            <a:r>
              <a:rPr lang="en-US" sz="2200" dirty="0" smtClean="0"/>
              <a:t>↵</a:t>
            </a:r>
          </a:p>
          <a:p>
            <a:pPr>
              <a:buNone/>
            </a:pPr>
            <a:r>
              <a:rPr lang="en-US" sz="2200" dirty="0" smtClean="0"/>
              <a:t>o	Type H for horizontal or V for vertical line. We will see that a line of infinite length is drawn. Now we can use it for our required purposes like to check any line in our drawing etc. </a:t>
            </a:r>
          </a:p>
          <a:p>
            <a:pPr>
              <a:buNone/>
            </a:pPr>
            <a:r>
              <a:rPr lang="en-US" sz="2200" dirty="0" smtClean="0"/>
              <a:t>o</a:t>
            </a:r>
            <a:r>
              <a:rPr lang="en-US" sz="2200" dirty="0" smtClean="0"/>
              <a:t>	If you want angular line, Type XL↵ and then press A for angle. And then </a:t>
            </a:r>
            <a:r>
              <a:rPr lang="en-US" sz="2200" dirty="0" smtClean="0"/>
              <a:t>you will </a:t>
            </a:r>
            <a:r>
              <a:rPr lang="en-US" sz="2200" dirty="0" smtClean="0"/>
              <a:t>be asked to enter angle. Type the angle value and press↵. Here we can </a:t>
            </a:r>
            <a:r>
              <a:rPr lang="en-US" sz="2200" dirty="0" smtClean="0"/>
              <a:t>also </a:t>
            </a:r>
            <a:r>
              <a:rPr lang="en-US" sz="2200" dirty="0" smtClean="0"/>
              <a:t>press R to use a line as a reference.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Chamfer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Using CHAMFER is a fast way of creating a line between two nonparallel</a:t>
            </a:r>
          </a:p>
          <a:p>
            <a:pPr>
              <a:buNone/>
            </a:pPr>
            <a:r>
              <a:rPr lang="en-US" dirty="0" smtClean="0"/>
              <a:t>lines. It is usually used to represent a beveled edge on a corner. CHAMFER can also </a:t>
            </a:r>
          </a:p>
          <a:p>
            <a:pPr>
              <a:buNone/>
            </a:pPr>
            <a:r>
              <a:rPr lang="en-US" dirty="0" smtClean="0"/>
              <a:t>be used to bevel all corners of a </a:t>
            </a:r>
            <a:r>
              <a:rPr lang="en-US" dirty="0" err="1" smtClean="0"/>
              <a:t>Polyline</a:t>
            </a:r>
            <a:r>
              <a:rPr lang="en-US" dirty="0" smtClean="0"/>
              <a:t>. 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You can chamfer lines, </a:t>
            </a:r>
            <a:r>
              <a:rPr lang="en-US" dirty="0" err="1" smtClean="0"/>
              <a:t>Polylines</a:t>
            </a:r>
            <a:r>
              <a:rPr lang="en-US" dirty="0" smtClean="0"/>
              <a:t>, </a:t>
            </a:r>
            <a:r>
              <a:rPr lang="en-US" dirty="0" err="1" smtClean="0"/>
              <a:t>Xlines</a:t>
            </a:r>
            <a:r>
              <a:rPr lang="en-US" dirty="0" smtClean="0"/>
              <a:t>, and rays.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o	Type cha↵</a:t>
            </a:r>
          </a:p>
          <a:p>
            <a:pPr>
              <a:buNone/>
            </a:pPr>
            <a:r>
              <a:rPr lang="en-US" dirty="0" smtClean="0"/>
              <a:t>o	(We will see different sub-options/commands which will be discussed later.) </a:t>
            </a:r>
          </a:p>
          <a:p>
            <a:pPr>
              <a:buNone/>
            </a:pPr>
            <a:r>
              <a:rPr lang="en-US" dirty="0" smtClean="0"/>
              <a:t>o	Now select the first line which is labeled as A in Fig16.</a:t>
            </a:r>
          </a:p>
          <a:p>
            <a:pPr>
              <a:buNone/>
            </a:pPr>
            <a:r>
              <a:rPr lang="en-US" dirty="0" smtClean="0"/>
              <a:t>o	After that we will be asked for second line. So select second line which </a:t>
            </a:r>
            <a:r>
              <a:rPr lang="en-US" dirty="0" smtClean="0"/>
              <a:t>is labeled </a:t>
            </a:r>
            <a:r>
              <a:rPr lang="en-US" dirty="0" smtClean="0"/>
              <a:t>as B in Fig16.</a:t>
            </a:r>
          </a:p>
          <a:p>
            <a:pPr>
              <a:buNone/>
            </a:pPr>
            <a:r>
              <a:rPr lang="en-US" dirty="0" smtClean="0"/>
              <a:t>o	We will see that the corner is chamfered (if you see no chamfering although </a:t>
            </a:r>
            <a:r>
              <a:rPr lang="en-US" dirty="0" smtClean="0"/>
              <a:t>in command </a:t>
            </a:r>
            <a:r>
              <a:rPr lang="en-US" dirty="0" smtClean="0"/>
              <a:t>window you can see that the command has been applied then you</a:t>
            </a:r>
          </a:p>
          <a:p>
            <a:pPr>
              <a:buNone/>
            </a:pPr>
            <a:r>
              <a:rPr lang="en-US" dirty="0" smtClean="0"/>
              <a:t>have to change the chamfer settings which are described below in </a:t>
            </a:r>
            <a:r>
              <a:rPr lang="en-US" dirty="0" smtClean="0"/>
              <a:t>sub commands</a:t>
            </a:r>
            <a:r>
              <a:rPr lang="en-US" dirty="0" smtClean="0"/>
              <a:t>).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292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Zoom</vt:lpstr>
      <vt:lpstr>Slide 2</vt:lpstr>
      <vt:lpstr> Scale</vt:lpstr>
      <vt:lpstr>Region</vt:lpstr>
      <vt:lpstr>Construction Line</vt:lpstr>
      <vt:lpstr>Chamfer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Zoom</dc:title>
  <dc:creator>Haseeb Jamal</dc:creator>
  <cp:lastModifiedBy>Haseeb Jamal</cp:lastModifiedBy>
  <cp:revision>24</cp:revision>
  <dcterms:created xsi:type="dcterms:W3CDTF">2006-08-16T00:00:00Z</dcterms:created>
  <dcterms:modified xsi:type="dcterms:W3CDTF">2010-03-05T07:01:53Z</dcterms:modified>
</cp:coreProperties>
</file>